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79"/>
  </p:notesMasterIdLst>
  <p:handoutMasterIdLst>
    <p:handoutMasterId r:id="rId180"/>
  </p:handoutMasterIdLst>
  <p:sldIdLst>
    <p:sldId id="370" r:id="rId3"/>
    <p:sldId id="410" r:id="rId4"/>
    <p:sldId id="375" r:id="rId5"/>
    <p:sldId id="361" r:id="rId6"/>
    <p:sldId id="411" r:id="rId7"/>
    <p:sldId id="412" r:id="rId8"/>
    <p:sldId id="372" r:id="rId9"/>
    <p:sldId id="374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388" r:id="rId24"/>
    <p:sldId id="389" r:id="rId25"/>
    <p:sldId id="426" r:id="rId26"/>
    <p:sldId id="427" r:id="rId27"/>
    <p:sldId id="428" r:id="rId28"/>
    <p:sldId id="429" r:id="rId29"/>
    <p:sldId id="430" r:id="rId30"/>
    <p:sldId id="390" r:id="rId31"/>
    <p:sldId id="431" r:id="rId32"/>
    <p:sldId id="432" r:id="rId33"/>
    <p:sldId id="392" r:id="rId34"/>
    <p:sldId id="433" r:id="rId35"/>
    <p:sldId id="434" r:id="rId36"/>
    <p:sldId id="435" r:id="rId37"/>
    <p:sldId id="391" r:id="rId38"/>
    <p:sldId id="393" r:id="rId39"/>
    <p:sldId id="436" r:id="rId40"/>
    <p:sldId id="437" r:id="rId41"/>
    <p:sldId id="438" r:id="rId42"/>
    <p:sldId id="376" r:id="rId43"/>
    <p:sldId id="377" r:id="rId44"/>
    <p:sldId id="378" r:id="rId45"/>
    <p:sldId id="379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394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461" r:id="rId70"/>
    <p:sldId id="462" r:id="rId71"/>
    <p:sldId id="463" r:id="rId72"/>
    <p:sldId id="380" r:id="rId73"/>
    <p:sldId id="381" r:id="rId74"/>
    <p:sldId id="382" r:id="rId75"/>
    <p:sldId id="383" r:id="rId76"/>
    <p:sldId id="465" r:id="rId77"/>
    <p:sldId id="466" r:id="rId78"/>
    <p:sldId id="467" r:id="rId79"/>
    <p:sldId id="468" r:id="rId80"/>
    <p:sldId id="469" r:id="rId81"/>
    <p:sldId id="470" r:id="rId82"/>
    <p:sldId id="471" r:id="rId83"/>
    <p:sldId id="473" r:id="rId84"/>
    <p:sldId id="474" r:id="rId85"/>
    <p:sldId id="475" r:id="rId86"/>
    <p:sldId id="476" r:id="rId87"/>
    <p:sldId id="477" r:id="rId88"/>
    <p:sldId id="478" r:id="rId89"/>
    <p:sldId id="479" r:id="rId90"/>
    <p:sldId id="472" r:id="rId91"/>
    <p:sldId id="480" r:id="rId92"/>
    <p:sldId id="481" r:id="rId93"/>
    <p:sldId id="396" r:id="rId94"/>
    <p:sldId id="482" r:id="rId95"/>
    <p:sldId id="483" r:id="rId96"/>
    <p:sldId id="485" r:id="rId97"/>
    <p:sldId id="486" r:id="rId98"/>
    <p:sldId id="487" r:id="rId99"/>
    <p:sldId id="488" r:id="rId100"/>
    <p:sldId id="489" r:id="rId101"/>
    <p:sldId id="484" r:id="rId102"/>
    <p:sldId id="397" r:id="rId103"/>
    <p:sldId id="490" r:id="rId104"/>
    <p:sldId id="491" r:id="rId105"/>
    <p:sldId id="492" r:id="rId106"/>
    <p:sldId id="493" r:id="rId107"/>
    <p:sldId id="494" r:id="rId108"/>
    <p:sldId id="495" r:id="rId109"/>
    <p:sldId id="496" r:id="rId110"/>
    <p:sldId id="497" r:id="rId111"/>
    <p:sldId id="384" r:id="rId112"/>
    <p:sldId id="385" r:id="rId113"/>
    <p:sldId id="386" r:id="rId114"/>
    <p:sldId id="387" r:id="rId115"/>
    <p:sldId id="498" r:id="rId116"/>
    <p:sldId id="499" r:id="rId117"/>
    <p:sldId id="398" r:id="rId118"/>
    <p:sldId id="500" r:id="rId119"/>
    <p:sldId id="501" r:id="rId120"/>
    <p:sldId id="502" r:id="rId121"/>
    <p:sldId id="503" r:id="rId122"/>
    <p:sldId id="504" r:id="rId123"/>
    <p:sldId id="505" r:id="rId124"/>
    <p:sldId id="506" r:id="rId125"/>
    <p:sldId id="400" r:id="rId126"/>
    <p:sldId id="399" r:id="rId127"/>
    <p:sldId id="507" r:id="rId128"/>
    <p:sldId id="508" r:id="rId129"/>
    <p:sldId id="509" r:id="rId130"/>
    <p:sldId id="402" r:id="rId131"/>
    <p:sldId id="510" r:id="rId132"/>
    <p:sldId id="511" r:id="rId133"/>
    <p:sldId id="512" r:id="rId134"/>
    <p:sldId id="513" r:id="rId135"/>
    <p:sldId id="514" r:id="rId136"/>
    <p:sldId id="515" r:id="rId137"/>
    <p:sldId id="401" r:id="rId138"/>
    <p:sldId id="403" r:id="rId139"/>
    <p:sldId id="516" r:id="rId140"/>
    <p:sldId id="517" r:id="rId141"/>
    <p:sldId id="518" r:id="rId142"/>
    <p:sldId id="519" r:id="rId143"/>
    <p:sldId id="520" r:id="rId144"/>
    <p:sldId id="521" r:id="rId145"/>
    <p:sldId id="404" r:id="rId146"/>
    <p:sldId id="522" r:id="rId147"/>
    <p:sldId id="523" r:id="rId148"/>
    <p:sldId id="524" r:id="rId149"/>
    <p:sldId id="405" r:id="rId150"/>
    <p:sldId id="525" r:id="rId151"/>
    <p:sldId id="526" r:id="rId152"/>
    <p:sldId id="527" r:id="rId153"/>
    <p:sldId id="528" r:id="rId154"/>
    <p:sldId id="529" r:id="rId155"/>
    <p:sldId id="406" r:id="rId156"/>
    <p:sldId id="530" r:id="rId157"/>
    <p:sldId id="532" r:id="rId158"/>
    <p:sldId id="533" r:id="rId159"/>
    <p:sldId id="534" r:id="rId160"/>
    <p:sldId id="535" r:id="rId161"/>
    <p:sldId id="536" r:id="rId162"/>
    <p:sldId id="531" r:id="rId163"/>
    <p:sldId id="407" r:id="rId164"/>
    <p:sldId id="537" r:id="rId165"/>
    <p:sldId id="538" r:id="rId166"/>
    <p:sldId id="539" r:id="rId167"/>
    <p:sldId id="540" r:id="rId168"/>
    <p:sldId id="541" r:id="rId169"/>
    <p:sldId id="542" r:id="rId170"/>
    <p:sldId id="408" r:id="rId171"/>
    <p:sldId id="543" r:id="rId172"/>
    <p:sldId id="544" r:id="rId173"/>
    <p:sldId id="545" r:id="rId174"/>
    <p:sldId id="546" r:id="rId175"/>
    <p:sldId id="550" r:id="rId176"/>
    <p:sldId id="409" r:id="rId177"/>
    <p:sldId id="547" r:id="rId178"/>
  </p:sldIdLst>
  <p:sldSz cx="12190413" cy="6859588"/>
  <p:notesSz cx="6858000" cy="9144000"/>
  <p:custDataLst>
    <p:tags r:id="rId181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793" userDrawn="1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19095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53" y="773"/>
      </p:cViewPr>
      <p:guideLst>
        <p:guide orient="horz" pos="2160"/>
        <p:guide orient="horz" pos="3793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806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1019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260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059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837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888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19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384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103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838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5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480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6014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5080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9555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492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5920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119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264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73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7738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05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4834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279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302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7616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38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922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8098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3540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762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798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3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757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9627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422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88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8060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4850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753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1719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09533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37821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2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994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89604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4882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54884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621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11903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7272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543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0630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090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42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7735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22755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7291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2808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3893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30730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2472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5231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3905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08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0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6904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464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1288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6841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846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268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28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7344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1099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69252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8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1097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345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764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28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8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07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5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09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456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74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69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10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013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276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0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1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93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19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8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1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2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388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9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26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909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2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85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49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439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01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52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586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616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94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18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2703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3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6301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11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763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7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98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44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65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95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31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737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2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80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48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856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80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049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719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963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428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502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33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96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028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213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387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6248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079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028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894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64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2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814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616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43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1535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9020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163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4103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708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068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9613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450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98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344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7092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2356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15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226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080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0352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669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905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46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62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7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Word_Document108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9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0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19.emf"/><Relationship Id="rId4" Type="http://schemas.openxmlformats.org/officeDocument/2006/relationships/package" Target="../embeddings/Microsoft_Word_Document115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Word_Document116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0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28.emf"/><Relationship Id="rId4" Type="http://schemas.openxmlformats.org/officeDocument/2006/relationships/package" Target="../embeddings/Microsoft_Word_Document124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6" Type="http://schemas.openxmlformats.org/officeDocument/2006/relationships/package" Target="../embeddings/Microsoft_Word_Document128.docx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0.docx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33.docx"/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6" Type="http://schemas.openxmlformats.org/officeDocument/2006/relationships/package" Target="../embeddings/Microsoft_Word_Document132.docx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Relationship Id="rId9" Type="http://schemas.openxmlformats.org/officeDocument/2006/relationships/image" Target="../media/image137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39.emf"/><Relationship Id="rId4" Type="http://schemas.openxmlformats.org/officeDocument/2006/relationships/package" Target="../embeddings/Microsoft_Word_Document135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37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42.emf"/><Relationship Id="rId4" Type="http://schemas.openxmlformats.org/officeDocument/2006/relationships/package" Target="../embeddings/Microsoft_Word_Document138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40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45.emf"/><Relationship Id="rId4" Type="http://schemas.openxmlformats.org/officeDocument/2006/relationships/package" Target="../embeddings/Microsoft_Word_Document141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Word_Document142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44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1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7" Type="http://schemas.openxmlformats.org/officeDocument/2006/relationships/image" Target="../media/image15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6" Type="http://schemas.openxmlformats.org/officeDocument/2006/relationships/package" Target="../embeddings/Microsoft_Word_Document146.docx"/><Relationship Id="rId5" Type="http://schemas.openxmlformats.org/officeDocument/2006/relationships/image" Target="../media/image149.emf"/><Relationship Id="rId4" Type="http://schemas.openxmlformats.org/officeDocument/2006/relationships/package" Target="../embeddings/Microsoft_Word_Document145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51.emf"/><Relationship Id="rId4" Type="http://schemas.openxmlformats.org/officeDocument/2006/relationships/package" Target="../embeddings/Microsoft_Word_Document147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55.emf"/><Relationship Id="rId4" Type="http://schemas.openxmlformats.org/officeDocument/2006/relationships/package" Target="../embeddings/Microsoft_Word_Document151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56.emf"/><Relationship Id="rId4" Type="http://schemas.openxmlformats.org/officeDocument/2006/relationships/package" Target="../embeddings/Microsoft_Word_Document152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58.emf"/><Relationship Id="rId4" Type="http://schemas.openxmlformats.org/officeDocument/2006/relationships/package" Target="../embeddings/Microsoft_Word_Document154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59.emf"/><Relationship Id="rId4" Type="http://schemas.openxmlformats.org/officeDocument/2006/relationships/package" Target="../embeddings/Microsoft_Word_Document155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7" Type="http://schemas.openxmlformats.org/officeDocument/2006/relationships/image" Target="../media/image16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6" Type="http://schemas.openxmlformats.org/officeDocument/2006/relationships/package" Target="../embeddings/Microsoft_Word_Document157.docx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6" Type="http://schemas.openxmlformats.org/officeDocument/2006/relationships/package" Target="../embeddings/Microsoft_Word_Document159.docx"/><Relationship Id="rId5" Type="http://schemas.openxmlformats.org/officeDocument/2006/relationships/image" Target="../media/image162.emf"/><Relationship Id="rId4" Type="http://schemas.openxmlformats.org/officeDocument/2006/relationships/package" Target="../embeddings/Microsoft_Word_Document158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7" Type="http://schemas.openxmlformats.org/officeDocument/2006/relationships/image" Target="../media/image16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6" Type="http://schemas.openxmlformats.org/officeDocument/2006/relationships/package" Target="../embeddings/Microsoft_Word_Document161.docx"/><Relationship Id="rId5" Type="http://schemas.openxmlformats.org/officeDocument/2006/relationships/image" Target="../media/image164.emf"/><Relationship Id="rId4" Type="http://schemas.openxmlformats.org/officeDocument/2006/relationships/package" Target="../embeddings/Microsoft_Word_Document160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68.emf"/><Relationship Id="rId4" Type="http://schemas.openxmlformats.org/officeDocument/2006/relationships/package" Target="../embeddings/Microsoft_Word_Document164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174.emf"/><Relationship Id="rId4" Type="http://schemas.openxmlformats.org/officeDocument/2006/relationships/package" Target="../embeddings/Microsoft_Word_Document170.doc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76.emf"/><Relationship Id="rId4" Type="http://schemas.openxmlformats.org/officeDocument/2006/relationships/package" Target="../embeddings/Microsoft_Word_Document172.docx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180.emf"/><Relationship Id="rId4" Type="http://schemas.openxmlformats.org/officeDocument/2006/relationships/package" Target="../embeddings/Microsoft_Word_Document176.docx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181.emf"/><Relationship Id="rId4" Type="http://schemas.openxmlformats.org/officeDocument/2006/relationships/package" Target="../embeddings/Microsoft_Word_Document177.docx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Word_Document23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Microsoft_Word_Document25.docx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Microsoft_Word_Document34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0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6" Type="http://schemas.openxmlformats.org/officeDocument/2006/relationships/package" Target="../embeddings/Microsoft_Word_Document44.docx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1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68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6" Type="http://schemas.openxmlformats.org/officeDocument/2006/relationships/package" Target="../embeddings/Microsoft_Word_Document72.docx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1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5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7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3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99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2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4288319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第十一章</a:t>
            </a:r>
          </a:p>
        </p:txBody>
      </p:sp>
      <p:sp>
        <p:nvSpPr>
          <p:cNvPr id="42" name="矩形 41"/>
          <p:cNvSpPr/>
          <p:nvPr/>
        </p:nvSpPr>
        <p:spPr>
          <a:xfrm>
            <a:off x="4012979" y="2682045"/>
            <a:ext cx="4698689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多元分析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6996"/>
              </p:ext>
            </p:extLst>
          </p:nvPr>
        </p:nvGraphicFramePr>
        <p:xfrm>
          <a:off x="465138" y="980394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80394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6881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07001"/>
              </p:ext>
            </p:extLst>
          </p:nvPr>
        </p:nvGraphicFramePr>
        <p:xfrm>
          <a:off x="368299" y="13415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3415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0262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2647"/>
              </p:ext>
            </p:extLst>
          </p:nvPr>
        </p:nvGraphicFramePr>
        <p:xfrm>
          <a:off x="361950" y="1333500"/>
          <a:ext cx="11258550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Document" r:id="rId4" imgW="11537474" imgH="5057185" progId="Word.Document.12">
                  <p:embed/>
                </p:oleObj>
              </mc:Choice>
              <mc:Fallback>
                <p:oleObj name="Document" r:id="rId4" imgW="11537474" imgH="50571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3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7737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5189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06265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810327"/>
              </p:ext>
            </p:extLst>
          </p:nvPr>
        </p:nvGraphicFramePr>
        <p:xfrm>
          <a:off x="361950" y="1333500"/>
          <a:ext cx="112585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7" name="Document" r:id="rId4" imgW="11537474" imgH="5073716" progId="Word.Document.12">
                  <p:embed/>
                </p:oleObj>
              </mc:Choice>
              <mc:Fallback>
                <p:oleObj name="Document" r:id="rId4" imgW="11537474" imgH="50737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9335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29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9099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2251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728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333937"/>
              </p:ext>
            </p:extLst>
          </p:nvPr>
        </p:nvGraphicFramePr>
        <p:xfrm>
          <a:off x="361950" y="1333500"/>
          <a:ext cx="112585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9" name="Document" r:id="rId4" imgW="11537474" imgH="5125826" progId="Word.Document.12">
                  <p:embed/>
                </p:oleObj>
              </mc:Choice>
              <mc:Fallback>
                <p:oleObj name="Document" r:id="rId4" imgW="11537474" imgH="51258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03927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76533"/>
              </p:ext>
            </p:extLst>
          </p:nvPr>
        </p:nvGraphicFramePr>
        <p:xfrm>
          <a:off x="361950" y="1333500"/>
          <a:ext cx="1125855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3" name="Document" r:id="rId4" imgW="11537474" imgH="4817479" progId="Word.Document.12">
                  <p:embed/>
                </p:oleObj>
              </mc:Choice>
              <mc:Fallback>
                <p:oleObj name="Document" r:id="rId4" imgW="11537474" imgH="48174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755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420691"/>
              </p:ext>
            </p:extLst>
          </p:nvPr>
        </p:nvGraphicFramePr>
        <p:xfrm>
          <a:off x="361950" y="1333500"/>
          <a:ext cx="1125855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7" name="Document" r:id="rId4" imgW="11476064" imgH="6077462" progId="Word.Document.12">
                  <p:embed/>
                </p:oleObj>
              </mc:Choice>
              <mc:Fallback>
                <p:oleObj name="Document" r:id="rId4" imgW="11476064" imgH="60774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54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0533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759895"/>
              </p:ext>
            </p:extLst>
          </p:nvPr>
        </p:nvGraphicFramePr>
        <p:xfrm>
          <a:off x="465138" y="1050066"/>
          <a:ext cx="1125855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Document" r:id="rId4" imgW="11537474" imgH="5937304" progId="Word.Document.12">
                  <p:embed/>
                </p:oleObj>
              </mc:Choice>
              <mc:Fallback>
                <p:oleObj name="Document" r:id="rId4" imgW="11537474" imgH="59373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0066"/>
                        <a:ext cx="1125855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6897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60839"/>
              </p:ext>
            </p:extLst>
          </p:nvPr>
        </p:nvGraphicFramePr>
        <p:xfrm>
          <a:off x="326469" y="1053531"/>
          <a:ext cx="11537474" cy="573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Document" r:id="rId4" imgW="11537474" imgH="5733896" progId="Word.Document.12">
                  <p:embed/>
                </p:oleObj>
              </mc:Choice>
              <mc:Fallback>
                <p:oleObj name="Document" r:id="rId4" imgW="11537474" imgH="57338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469" y="1053531"/>
                        <a:ext cx="11537474" cy="5733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50226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</a:p>
        </p:txBody>
      </p:sp>
    </p:spTree>
    <p:extLst>
      <p:ext uri="{BB962C8B-B14F-4D97-AF65-F5344CB8AC3E}">
        <p14:creationId xmlns:p14="http://schemas.microsoft.com/office/powerpoint/2010/main" val="1947706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595729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882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数据变换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498523"/>
              </p:ext>
            </p:extLst>
          </p:nvPr>
        </p:nvGraphicFramePr>
        <p:xfrm>
          <a:off x="323850" y="1752600"/>
          <a:ext cx="112395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Document" r:id="rId4" imgW="11514849" imgH="4944340" progId="Word.Document.12">
                  <p:embed/>
                </p:oleObj>
              </mc:Choice>
              <mc:Fallback>
                <p:oleObj name="Document" r:id="rId4" imgW="11514849" imgH="4944340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4227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1356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2582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89454"/>
              </p:ext>
            </p:extLst>
          </p:nvPr>
        </p:nvGraphicFramePr>
        <p:xfrm>
          <a:off x="361950" y="1466850"/>
          <a:ext cx="11258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7" name="Document" r:id="rId4" imgW="11537474" imgH="4845510" progId="Word.Document.12">
                  <p:embed/>
                </p:oleObj>
              </mc:Choice>
              <mc:Fallback>
                <p:oleObj name="Document" r:id="rId4" imgW="11537474" imgH="4845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466850"/>
                        <a:ext cx="112585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6621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5134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079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样品间亲疏程度的测度计算</a:t>
            </a:r>
            <a:endParaRPr lang="en-US" altLang="zh-CN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58621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8656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859651"/>
              </p:ext>
            </p:extLst>
          </p:nvPr>
        </p:nvGraphicFramePr>
        <p:xfrm>
          <a:off x="361950" y="1333500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5" name="Document" r:id="rId4" imgW="11537474" imgH="5636504" progId="Word.Document.12">
                  <p:embed/>
                </p:oleObj>
              </mc:Choice>
              <mc:Fallback>
                <p:oleObj name="Document" r:id="rId4" imgW="11537474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3208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8820"/>
              </p:ext>
            </p:extLst>
          </p:nvPr>
        </p:nvGraphicFramePr>
        <p:xfrm>
          <a:off x="465931" y="882865"/>
          <a:ext cx="1125855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name="Document" r:id="rId4" imgW="11537474" imgH="6032181" progId="Word.Document.12">
                  <p:embed/>
                </p:oleObj>
              </mc:Choice>
              <mc:Fallback>
                <p:oleObj name="Document" r:id="rId4" imgW="11537474" imgH="60321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882865"/>
                        <a:ext cx="11258550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4231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8321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6570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63250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7489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523794"/>
              </p:ext>
            </p:extLst>
          </p:nvPr>
        </p:nvGraphicFramePr>
        <p:xfrm>
          <a:off x="465138" y="1069454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7" name="Document" r:id="rId4" imgW="11537474" imgH="5735693" progId="Word.Document.12">
                  <p:embed/>
                </p:oleObj>
              </mc:Choice>
              <mc:Fallback>
                <p:oleObj name="Document" r:id="rId4" imgW="11537474" imgH="57356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69454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1578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119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81985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6674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5" name="Document" r:id="rId4" imgW="11537474" imgH="5142358" progId="Word.Document.12">
                  <p:embed/>
                </p:oleObj>
              </mc:Choice>
              <mc:Fallback>
                <p:oleObj name="Document" r:id="rId4" imgW="11537474" imgH="51423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6947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069762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9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0421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11.4.3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scipy.cluster.hierarchy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模块的层次聚类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79641"/>
              </p:ext>
            </p:extLst>
          </p:nvPr>
        </p:nvGraphicFramePr>
        <p:xfrm>
          <a:off x="323850" y="1752600"/>
          <a:ext cx="112395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Document" r:id="rId4" imgW="11514849" imgH="4224862" progId="Word.Document.12">
                  <p:embed/>
                </p:oleObj>
              </mc:Choice>
              <mc:Fallback>
                <p:oleObj name="Document" r:id="rId4" imgW="11514849" imgH="4224862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00902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530310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D183BAF-51EB-40D0-8986-2B27CC3E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846024"/>
              </p:ext>
            </p:extLst>
          </p:nvPr>
        </p:nvGraphicFramePr>
        <p:xfrm>
          <a:off x="475455" y="4026024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455" y="4026024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0477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114299"/>
              </p:ext>
            </p:extLst>
          </p:nvPr>
        </p:nvGraphicFramePr>
        <p:xfrm>
          <a:off x="361950" y="1333500"/>
          <a:ext cx="1123950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4" name="Document" r:id="rId4" imgW="11514849" imgH="5417283" progId="Word.Document.12">
                  <p:embed/>
                </p:oleObj>
              </mc:Choice>
              <mc:Fallback>
                <p:oleObj name="Document" r:id="rId4" imgW="11514849" imgH="541728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479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11972"/>
              </p:ext>
            </p:extLst>
          </p:nvPr>
        </p:nvGraphicFramePr>
        <p:xfrm>
          <a:off x="361950" y="1333500"/>
          <a:ext cx="1125855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8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3357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008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1DEC148-6B2E-4DE2-9928-45C9FFB9D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824402"/>
              </p:ext>
            </p:extLst>
          </p:nvPr>
        </p:nvGraphicFramePr>
        <p:xfrm>
          <a:off x="387302" y="29160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7302" y="29160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6793769-BC6E-440F-B4B8-0ECD3470C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80955"/>
              </p:ext>
            </p:extLst>
          </p:nvPr>
        </p:nvGraphicFramePr>
        <p:xfrm>
          <a:off x="317548" y="408058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8" name="Document" r:id="rId8" imgW="11537474" imgH="3958562" progId="Word.Document.12">
                  <p:embed/>
                </p:oleObj>
              </mc:Choice>
              <mc:Fallback>
                <p:oleObj name="Document" r:id="rId8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548" y="408058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5612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11.4.4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基于类间距离的层次聚类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26342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2808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04807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03797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937962"/>
              </p:ext>
            </p:extLst>
          </p:nvPr>
        </p:nvGraphicFramePr>
        <p:xfrm>
          <a:off x="361950" y="1333500"/>
          <a:ext cx="112395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6" name="Document" r:id="rId4" imgW="11514849" imgH="5340016" progId="Word.Document.12">
                  <p:embed/>
                </p:oleObj>
              </mc:Choice>
              <mc:Fallback>
                <p:oleObj name="Document" r:id="rId4" imgW="11514849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9029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475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151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301922"/>
              </p:ext>
            </p:extLst>
          </p:nvPr>
        </p:nvGraphicFramePr>
        <p:xfrm>
          <a:off x="361950" y="1333500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4" name="Document" r:id="rId4" imgW="11537474" imgH="5142358" progId="Word.Document.12">
                  <p:embed/>
                </p:oleObj>
              </mc:Choice>
              <mc:Fallback>
                <p:oleObj name="Document" r:id="rId4" imgW="11537474" imgH="51423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625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20797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8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1684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54291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760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9139"/>
              </p:ext>
            </p:extLst>
          </p:nvPr>
        </p:nvGraphicFramePr>
        <p:xfrm>
          <a:off x="361950" y="1333500"/>
          <a:ext cx="112395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6" name="Document" r:id="rId4" imgW="11514849" imgH="5152061" progId="Word.Document.12">
                  <p:embed/>
                </p:oleObj>
              </mc:Choice>
              <mc:Fallback>
                <p:oleObj name="Document" r:id="rId4" imgW="11514849" imgH="51520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1322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33983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Document" r:id="rId4" imgW="11537474" imgH="5370563" progId="Word.Document.12">
                  <p:embed/>
                </p:oleObj>
              </mc:Choice>
              <mc:Fallback>
                <p:oleObj name="Document" r:id="rId4" imgW="11537474" imgH="53705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44371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081448"/>
              </p:ext>
            </p:extLst>
          </p:nvPr>
        </p:nvGraphicFramePr>
        <p:xfrm>
          <a:off x="361950" y="1333500"/>
          <a:ext cx="112585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Document" r:id="rId4" imgW="11537474" imgH="4302488" progId="Word.Document.12">
                  <p:embed/>
                </p:oleObj>
              </mc:Choice>
              <mc:Fallback>
                <p:oleObj name="Document" r:id="rId4" imgW="11537474" imgH="43024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5140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59127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0679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6668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8075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06974"/>
              </p:ext>
            </p:extLst>
          </p:nvPr>
        </p:nvGraphicFramePr>
        <p:xfrm>
          <a:off x="169863" y="1269554"/>
          <a:ext cx="11849100" cy="619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Document" r:id="rId4" imgW="12077950" imgH="6338731" progId="Word.Document.12">
                  <p:embed/>
                </p:oleObj>
              </mc:Choice>
              <mc:Fallback>
                <p:oleObj name="Document" r:id="rId4" imgW="12077950" imgH="63387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863" y="1269554"/>
                        <a:ext cx="11849100" cy="619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5447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6488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6DDB18D-4649-466C-85AD-F0EF41B3AB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73696"/>
              </p:ext>
            </p:extLst>
          </p:nvPr>
        </p:nvGraphicFramePr>
        <p:xfrm>
          <a:off x="352424" y="32861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424" y="32861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0669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879458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4" imgW="11537474" imgH="5172905" progId="Word.Document.12">
                  <p:embed/>
                </p:oleObj>
              </mc:Choice>
              <mc:Fallback>
                <p:oleObj name="Document" r:id="rId4" imgW="11537474" imgH="51729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6985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89117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3736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5829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8180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11.4.5  K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均值聚类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01305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8684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246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2255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291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4486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489450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7672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767364"/>
              </p:ext>
            </p:extLst>
          </p:nvPr>
        </p:nvGraphicFramePr>
        <p:xfrm>
          <a:off x="361950" y="1333500"/>
          <a:ext cx="11258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Document" r:id="rId4" imgW="11537474" imgH="4549022" progId="Word.Document.12">
                  <p:embed/>
                </p:oleObj>
              </mc:Choice>
              <mc:Fallback>
                <p:oleObj name="Document" r:id="rId4" imgW="11537474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2369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639734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7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4960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946508"/>
              </p:ext>
            </p:extLst>
          </p:nvPr>
        </p:nvGraphicFramePr>
        <p:xfrm>
          <a:off x="369888" y="1344865"/>
          <a:ext cx="114490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Document" r:id="rId4" imgW="11717393" imgH="5470471" progId="Word.Document.12">
                  <p:embed/>
                </p:oleObj>
              </mc:Choice>
              <mc:Fallback>
                <p:oleObj name="Document" r:id="rId4" imgW="11717393" imgH="547047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8" y="1344865"/>
                        <a:ext cx="114490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77755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05831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E18B0DB-BB88-4273-BAD7-9A58D153E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178423"/>
              </p:ext>
            </p:extLst>
          </p:nvPr>
        </p:nvGraphicFramePr>
        <p:xfrm>
          <a:off x="361950" y="32956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32956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1660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5047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EC5818A-3F12-4BED-8FC8-53EC475CD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030482"/>
              </p:ext>
            </p:extLst>
          </p:nvPr>
        </p:nvGraphicFramePr>
        <p:xfrm>
          <a:off x="384175" y="436589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6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436589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0054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81234"/>
              </p:ext>
            </p:extLst>
          </p:nvPr>
        </p:nvGraphicFramePr>
        <p:xfrm>
          <a:off x="368299" y="103099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3099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F5086D5-A3F1-416D-8DCD-DB32DFCA6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771651"/>
              </p:ext>
            </p:extLst>
          </p:nvPr>
        </p:nvGraphicFramePr>
        <p:xfrm>
          <a:off x="293720" y="4581922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2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720" y="4581922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33160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406630"/>
              </p:ext>
            </p:extLst>
          </p:nvPr>
        </p:nvGraphicFramePr>
        <p:xfrm>
          <a:off x="361950" y="1333500"/>
          <a:ext cx="1125855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1" name="Document" r:id="rId4" imgW="11537474" imgH="5406142" progId="Word.Document.12">
                  <p:embed/>
                </p:oleObj>
              </mc:Choice>
              <mc:Fallback>
                <p:oleObj name="Document" r:id="rId4" imgW="11537474" imgH="540614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8051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11.4.6  K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均值聚类中最佳簇数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值得确定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046717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6384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55019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2430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8746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4031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98381"/>
              </p:ext>
            </p:extLst>
          </p:nvPr>
        </p:nvGraphicFramePr>
        <p:xfrm>
          <a:off x="361950" y="1333500"/>
          <a:ext cx="11258550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4" imgW="11537474" imgH="5499940" progId="Word.Document.12">
                  <p:embed/>
                </p:oleObj>
              </mc:Choice>
              <mc:Fallback>
                <p:oleObj name="Document" r:id="rId4" imgW="11537474" imgH="54999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5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3024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93811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78873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956012"/>
              </p:ext>
            </p:extLst>
          </p:nvPr>
        </p:nvGraphicFramePr>
        <p:xfrm>
          <a:off x="361950" y="1333500"/>
          <a:ext cx="112395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4" imgW="11514849" imgH="4845510" progId="Word.Document.12">
                  <p:embed/>
                </p:oleObj>
              </mc:Choice>
              <mc:Fallback>
                <p:oleObj name="Document" r:id="rId4" imgW="11514849" imgH="48455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17224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DF2C035-02AE-4C51-BE67-7F13E494F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460844"/>
              </p:ext>
            </p:extLst>
          </p:nvPr>
        </p:nvGraphicFramePr>
        <p:xfrm>
          <a:off x="474663" y="1116094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116094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7559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25129"/>
              </p:ext>
            </p:extLst>
          </p:nvPr>
        </p:nvGraphicFramePr>
        <p:xfrm>
          <a:off x="361950" y="1333500"/>
          <a:ext cx="112395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4" imgW="11514849" imgH="4886839" progId="Word.Document.12">
                  <p:embed/>
                </p:oleObj>
              </mc:Choice>
              <mc:Fallback>
                <p:oleObj name="Document" r:id="rId4" imgW="11514849" imgH="488683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0266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926001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1629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439810"/>
              </p:ext>
            </p:extLst>
          </p:nvPr>
        </p:nvGraphicFramePr>
        <p:xfrm>
          <a:off x="465138" y="927136"/>
          <a:ext cx="112585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Document" r:id="rId4" imgW="11537474" imgH="5865069" progId="Word.Document.12">
                  <p:embed/>
                </p:oleObj>
              </mc:Choice>
              <mc:Fallback>
                <p:oleObj name="Document" r:id="rId4" imgW="11537474" imgH="58650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27136"/>
                        <a:ext cx="112585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6799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66839"/>
              </p:ext>
            </p:extLst>
          </p:nvPr>
        </p:nvGraphicFramePr>
        <p:xfrm>
          <a:off x="361950" y="1333500"/>
          <a:ext cx="1125855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9" name="Document" r:id="rId4" imgW="11537474" imgH="4615867" progId="Word.Document.12">
                  <p:embed/>
                </p:oleObj>
              </mc:Choice>
              <mc:Fallback>
                <p:oleObj name="Document" r:id="rId4" imgW="11537474" imgH="461586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179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010227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3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0523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491779"/>
              </p:ext>
            </p:extLst>
          </p:nvPr>
        </p:nvGraphicFramePr>
        <p:xfrm>
          <a:off x="361950" y="1333500"/>
          <a:ext cx="1125855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6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02798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802822"/>
              </p:ext>
            </p:extLst>
          </p:nvPr>
        </p:nvGraphicFramePr>
        <p:xfrm>
          <a:off x="361950" y="1333500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1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09161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48116"/>
              </p:ext>
            </p:extLst>
          </p:nvPr>
        </p:nvGraphicFramePr>
        <p:xfrm>
          <a:off x="361950" y="1333500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5" name="Document" r:id="rId4" imgW="11537474" imgH="5475502" progId="Word.Document.12">
                  <p:embed/>
                </p:oleObj>
              </mc:Choice>
              <mc:Fallback>
                <p:oleObj name="Document" r:id="rId4" imgW="11537474" imgH="54755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1812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5398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4405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11.4.7  K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均值聚类的应用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444"/>
              </p:ext>
            </p:extLst>
          </p:nvPr>
        </p:nvGraphicFramePr>
        <p:xfrm>
          <a:off x="323850" y="1752600"/>
          <a:ext cx="1123950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Document" r:id="rId4" imgW="11514849" imgH="4746681" progId="Word.Document.12">
                  <p:embed/>
                </p:oleObj>
              </mc:Choice>
              <mc:Fallback>
                <p:oleObj name="Document" r:id="rId4" imgW="11514849" imgH="4746681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0041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44650"/>
              </p:ext>
            </p:extLst>
          </p:nvPr>
        </p:nvGraphicFramePr>
        <p:xfrm>
          <a:off x="368299" y="9095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095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AF67064-EF3E-4B49-9CAD-8F96CCE62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358364"/>
              </p:ext>
            </p:extLst>
          </p:nvPr>
        </p:nvGraphicFramePr>
        <p:xfrm>
          <a:off x="361950" y="34099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34099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9154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562128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3" name="Document" r:id="rId4" imgW="11537474" imgH="5183327" progId="Word.Document.12">
                  <p:embed/>
                </p:oleObj>
              </mc:Choice>
              <mc:Fallback>
                <p:oleObj name="Document" r:id="rId4" imgW="11537474" imgH="518332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7639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703961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2474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391340"/>
              </p:ext>
            </p:extLst>
          </p:nvPr>
        </p:nvGraphicFramePr>
        <p:xfrm>
          <a:off x="190500" y="1047750"/>
          <a:ext cx="11239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1" name="Document" r:id="rId4" imgW="11514849" imgH="5374876" progId="Word.Document.12">
                  <p:embed/>
                </p:oleObj>
              </mc:Choice>
              <mc:Fallback>
                <p:oleObj name="Document" r:id="rId4" imgW="11514849" imgH="537487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1047750"/>
                        <a:ext cx="1123950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8063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324940"/>
              </p:ext>
            </p:extLst>
          </p:nvPr>
        </p:nvGraphicFramePr>
        <p:xfrm>
          <a:off x="465138" y="962358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5" name="Document" r:id="rId4" imgW="11537474" imgH="6062728" progId="Word.Document.12">
                  <p:embed/>
                </p:oleObj>
              </mc:Choice>
              <mc:Fallback>
                <p:oleObj name="Document" r:id="rId4" imgW="11537474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09373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456736"/>
              </p:ext>
            </p:extLst>
          </p:nvPr>
        </p:nvGraphicFramePr>
        <p:xfrm>
          <a:off x="361950" y="1333500"/>
          <a:ext cx="112585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9" name="Document" r:id="rId4" imgW="11537474" imgH="5125826" progId="Word.Document.12">
                  <p:embed/>
                </p:oleObj>
              </mc:Choice>
              <mc:Fallback>
                <p:oleObj name="Document" r:id="rId4" imgW="11537474" imgH="51258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2980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776899"/>
              </p:ext>
            </p:extLst>
          </p:nvPr>
        </p:nvGraphicFramePr>
        <p:xfrm>
          <a:off x="361950" y="1333500"/>
          <a:ext cx="112585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Document" r:id="rId4" imgW="11537474" imgH="4397005" progId="Word.Document.12">
                  <p:embed/>
                </p:oleObj>
              </mc:Choice>
              <mc:Fallback>
                <p:oleObj name="Document" r:id="rId4" imgW="11537474" imgH="43970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41257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聚类分析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84411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9211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002272"/>
              </p:ext>
            </p:extLst>
          </p:nvPr>
        </p:nvGraphicFramePr>
        <p:xfrm>
          <a:off x="2236518" y="1053531"/>
          <a:ext cx="7717376" cy="582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Document" r:id="rId4" imgW="11537474" imgH="7777685" progId="Word.Document.12">
                  <p:embed/>
                </p:oleObj>
              </mc:Choice>
              <mc:Fallback>
                <p:oleObj name="Document" r:id="rId4" imgW="11537474" imgH="77776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6518" y="1053531"/>
                        <a:ext cx="7717376" cy="582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5936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491756"/>
              </p:ext>
            </p:extLst>
          </p:nvPr>
        </p:nvGraphicFramePr>
        <p:xfrm>
          <a:off x="465138" y="1012337"/>
          <a:ext cx="112585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Document" r:id="rId4" imgW="11537474" imgH="5781334" progId="Word.Document.12">
                  <p:embed/>
                </p:oleObj>
              </mc:Choice>
              <mc:Fallback>
                <p:oleObj name="Document" r:id="rId4" imgW="11537474" imgH="57813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12337"/>
                        <a:ext cx="11258550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35334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多元分析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38749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8597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0830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0419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2311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283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11.1.2  Fisher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判别法</a:t>
            </a:r>
            <a:endParaRPr lang="en-US" altLang="zh-CN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444941"/>
              </p:ext>
            </p:extLst>
          </p:nvPr>
        </p:nvGraphicFramePr>
        <p:xfrm>
          <a:off x="323850" y="1752600"/>
          <a:ext cx="1123950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Document" r:id="rId4" imgW="11514849" imgH="4549022" progId="Word.Document.12">
                  <p:embed/>
                </p:oleObj>
              </mc:Choice>
              <mc:Fallback>
                <p:oleObj name="Document" r:id="rId4" imgW="11514849" imgH="4549022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3693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4232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4570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826506"/>
              </p:ext>
            </p:extLst>
          </p:nvPr>
        </p:nvGraphicFramePr>
        <p:xfrm>
          <a:off x="262558" y="112553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558" y="112553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C5082AD-2BA1-437E-AA72-B2A8C862C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477554"/>
              </p:ext>
            </p:extLst>
          </p:nvPr>
        </p:nvGraphicFramePr>
        <p:xfrm>
          <a:off x="222250" y="1701602"/>
          <a:ext cx="112014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Document" r:id="rId6" imgW="11469241" imgH="5168233" progId="Word.Document.12">
                  <p:embed/>
                </p:oleObj>
              </mc:Choice>
              <mc:Fallback>
                <p:oleObj name="Document" r:id="rId6" imgW="11469241" imgH="51682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" y="1701602"/>
                        <a:ext cx="112014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1373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181990"/>
              </p:ext>
            </p:extLst>
          </p:nvPr>
        </p:nvGraphicFramePr>
        <p:xfrm>
          <a:off x="368299" y="102024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Document" r:id="rId4" imgW="11514849" imgH="4320098" progId="Word.Document.12">
                  <p:embed/>
                </p:oleObj>
              </mc:Choice>
              <mc:Fallback>
                <p:oleObj name="Document" r:id="rId4" imgW="11514849" imgH="43200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2024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BA63595-D1E5-4E68-A927-FF0A7808C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242741"/>
              </p:ext>
            </p:extLst>
          </p:nvPr>
        </p:nvGraphicFramePr>
        <p:xfrm>
          <a:off x="368299" y="3213770"/>
          <a:ext cx="1123950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Document" r:id="rId6" imgW="11514849" imgH="4320098" progId="Word.Document.12">
                  <p:embed/>
                </p:oleObj>
              </mc:Choice>
              <mc:Fallback>
                <p:oleObj name="Document" r:id="rId6" imgW="11514849" imgH="43200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213770"/>
                        <a:ext cx="1123950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1611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9673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DB351A-65DF-4B9B-BBB0-431566271E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22848"/>
              </p:ext>
            </p:extLst>
          </p:nvPr>
        </p:nvGraphicFramePr>
        <p:xfrm>
          <a:off x="361950" y="2038350"/>
          <a:ext cx="11620500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Document" r:id="rId6" imgW="11844881" imgH="4006000" progId="Word.Document.12">
                  <p:embed/>
                </p:oleObj>
              </mc:Choice>
              <mc:Fallback>
                <p:oleObj name="Document" r:id="rId6" imgW="11844881" imgH="400600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038350"/>
                        <a:ext cx="11620500" cy="390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493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26139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8802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4018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6462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11.1.3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贝叶斯判别法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855466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0442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</a:p>
        </p:txBody>
      </p:sp>
    </p:spTree>
    <p:extLst>
      <p:ext uri="{BB962C8B-B14F-4D97-AF65-F5344CB8AC3E}">
        <p14:creationId xmlns:p14="http://schemas.microsoft.com/office/powerpoint/2010/main" val="40608441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38849"/>
              </p:ext>
            </p:extLst>
          </p:nvPr>
        </p:nvGraphicFramePr>
        <p:xfrm>
          <a:off x="352425" y="98152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98152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33C8A1B-9CDF-4257-AFB1-9C12297D0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71578"/>
              </p:ext>
            </p:extLst>
          </p:nvPr>
        </p:nvGraphicFramePr>
        <p:xfrm>
          <a:off x="361950" y="1638300"/>
          <a:ext cx="1175385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8" name="Document" r:id="rId6" imgW="11980988" imgH="5402548" progId="Word.Document.12">
                  <p:embed/>
                </p:oleObj>
              </mc:Choice>
              <mc:Fallback>
                <p:oleObj name="Document" r:id="rId6" imgW="11980988" imgH="540254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1638300"/>
                        <a:ext cx="11753850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0121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675616"/>
              </p:ext>
            </p:extLst>
          </p:nvPr>
        </p:nvGraphicFramePr>
        <p:xfrm>
          <a:off x="0" y="1323975"/>
          <a:ext cx="1190625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" name="Document" r:id="rId4" imgW="12105962" imgH="4302488" progId="Word.Document.12">
                  <p:embed/>
                </p:oleObj>
              </mc:Choice>
              <mc:Fallback>
                <p:oleObj name="Document" r:id="rId4" imgW="12105962" imgH="43024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323975"/>
                        <a:ext cx="1190625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F38F8CA-EA02-4EDD-BCE8-769FFCBAE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318325"/>
              </p:ext>
            </p:extLst>
          </p:nvPr>
        </p:nvGraphicFramePr>
        <p:xfrm>
          <a:off x="622598" y="3573810"/>
          <a:ext cx="1190625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2" name="Document" r:id="rId6" imgW="12105962" imgH="4302488" progId="Word.Document.12">
                  <p:embed/>
                </p:oleObj>
              </mc:Choice>
              <mc:Fallback>
                <p:oleObj name="Document" r:id="rId6" imgW="12105962" imgH="43024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598" y="3573810"/>
                        <a:ext cx="1190625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39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11.1.4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判别准则评价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104865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4661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36883"/>
              </p:ext>
            </p:extLst>
          </p:nvPr>
        </p:nvGraphicFramePr>
        <p:xfrm>
          <a:off x="361950" y="1333500"/>
          <a:ext cx="112585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Document" r:id="rId4" imgW="11537474" imgH="4789088" progId="Word.Document.12">
                  <p:embed/>
                </p:oleObj>
              </mc:Choice>
              <mc:Fallback>
                <p:oleObj name="Document" r:id="rId4" imgW="11537474" imgH="47890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3656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506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9792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972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0513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329062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137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9700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7963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79499"/>
              </p:ext>
            </p:extLst>
          </p:nvPr>
        </p:nvGraphicFramePr>
        <p:xfrm>
          <a:off x="361950" y="1333500"/>
          <a:ext cx="1125855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Document" r:id="rId4" imgW="11476064" imgH="4660789" progId="Word.Document.12">
                  <p:embed/>
                </p:oleObj>
              </mc:Choice>
              <mc:Fallback>
                <p:oleObj name="Document" r:id="rId4" imgW="11476064" imgH="46607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8134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55010"/>
              </p:ext>
            </p:extLst>
          </p:nvPr>
        </p:nvGraphicFramePr>
        <p:xfrm>
          <a:off x="361950" y="1333500"/>
          <a:ext cx="1125855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4" imgW="11537474" imgH="4661508" progId="Word.Document.12">
                  <p:embed/>
                </p:oleObj>
              </mc:Choice>
              <mc:Fallback>
                <p:oleObj name="Document" r:id="rId4" imgW="11537474" imgH="466150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8183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051615"/>
              </p:ext>
            </p:extLst>
          </p:nvPr>
        </p:nvGraphicFramePr>
        <p:xfrm>
          <a:off x="361950" y="1333500"/>
          <a:ext cx="1123950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Document" r:id="rId4" imgW="11514849" imgH="4669414" progId="Word.Document.12">
                  <p:embed/>
                </p:oleObj>
              </mc:Choice>
              <mc:Fallback>
                <p:oleObj name="Document" r:id="rId4" imgW="11514849" imgH="46694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11484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CFBCABD-8805-4684-99AB-2F50784E4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61472"/>
              </p:ext>
            </p:extLst>
          </p:nvPr>
        </p:nvGraphicFramePr>
        <p:xfrm>
          <a:off x="361950" y="41338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4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41338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9757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</a:p>
        </p:txBody>
      </p:sp>
    </p:spTree>
    <p:extLst>
      <p:ext uri="{BB962C8B-B14F-4D97-AF65-F5344CB8AC3E}">
        <p14:creationId xmlns:p14="http://schemas.microsoft.com/office/powerpoint/2010/main" val="301250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  <a:p>
            <a:pPr defTabSz="1219140">
              <a:defRPr/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33758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5143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主成分分析基本原理和步骤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361733"/>
              </p:ext>
            </p:extLst>
          </p:nvPr>
        </p:nvGraphicFramePr>
        <p:xfrm>
          <a:off x="190550" y="1506538"/>
          <a:ext cx="11239500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ocument" r:id="rId4" imgW="11514849" imgH="5489518" progId="Word.Document.12">
                  <p:embed/>
                </p:oleObj>
              </mc:Choice>
              <mc:Fallback>
                <p:oleObj name="Document" r:id="rId4" imgW="11514849" imgH="5489518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506538"/>
                        <a:ext cx="11239500" cy="535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5779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531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0501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369664"/>
              </p:ext>
            </p:extLst>
          </p:nvPr>
        </p:nvGraphicFramePr>
        <p:xfrm>
          <a:off x="361950" y="1333500"/>
          <a:ext cx="112585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Document" r:id="rId4" imgW="11537474" imgH="4783338" progId="Word.Document.12">
                  <p:embed/>
                </p:oleObj>
              </mc:Choice>
              <mc:Fallback>
                <p:oleObj name="Document" r:id="rId4" imgW="11537474" imgH="47833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9536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3429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8879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80097"/>
              </p:ext>
            </p:extLst>
          </p:nvPr>
        </p:nvGraphicFramePr>
        <p:xfrm>
          <a:off x="465931" y="946220"/>
          <a:ext cx="11258550" cy="60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Document" r:id="rId4" imgW="11537474" imgH="6189229" progId="Word.Document.12">
                  <p:embed/>
                </p:oleObj>
              </mc:Choice>
              <mc:Fallback>
                <p:oleObj name="Document" r:id="rId4" imgW="11537474" imgH="618922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46220"/>
                        <a:ext cx="11258550" cy="60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4800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34469"/>
              </p:ext>
            </p:extLst>
          </p:nvPr>
        </p:nvGraphicFramePr>
        <p:xfrm>
          <a:off x="465138" y="874300"/>
          <a:ext cx="11258550" cy="60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Document" r:id="rId4" imgW="11537474" imgH="6189589" progId="Word.Document.12">
                  <p:embed/>
                </p:oleObj>
              </mc:Choice>
              <mc:Fallback>
                <p:oleObj name="Document" r:id="rId4" imgW="11537474" imgH="61895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874300"/>
                        <a:ext cx="11258550" cy="60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4044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53022"/>
              </p:ext>
            </p:extLst>
          </p:nvPr>
        </p:nvGraphicFramePr>
        <p:xfrm>
          <a:off x="465138" y="981522"/>
          <a:ext cx="1125855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Document" r:id="rId4" imgW="11537474" imgH="6100822" progId="Word.Document.12">
                  <p:embed/>
                </p:oleObj>
              </mc:Choice>
              <mc:Fallback>
                <p:oleObj name="Document" r:id="rId4" imgW="11537474" imgH="61008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81522"/>
                        <a:ext cx="1125855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5378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3568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337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239348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Document" r:id="rId4" imgW="11537474" imgH="4953683" progId="Word.Document.12">
                  <p:embed/>
                </p:oleObj>
              </mc:Choice>
              <mc:Fallback>
                <p:oleObj name="Document" r:id="rId4" imgW="11537474" imgH="495368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2172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68552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9022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9079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4077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216360"/>
              </p:ext>
            </p:extLst>
          </p:nvPr>
        </p:nvGraphicFramePr>
        <p:xfrm>
          <a:off x="361950" y="1333500"/>
          <a:ext cx="11537474" cy="557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Document" r:id="rId4" imgW="11537474" imgH="5571816" progId="Word.Document.12">
                  <p:embed/>
                </p:oleObj>
              </mc:Choice>
              <mc:Fallback>
                <p:oleObj name="Document" r:id="rId4" imgW="11537474" imgH="55718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5571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9348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00252"/>
              </p:ext>
            </p:extLst>
          </p:nvPr>
        </p:nvGraphicFramePr>
        <p:xfrm>
          <a:off x="465138" y="1053531"/>
          <a:ext cx="112585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Document" r:id="rId4" imgW="11537474" imgH="5867944" progId="Word.Document.12">
                  <p:embed/>
                </p:oleObj>
              </mc:Choice>
              <mc:Fallback>
                <p:oleObj name="Document" r:id="rId4" imgW="11537474" imgH="58679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3781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187924"/>
              </p:ext>
            </p:extLst>
          </p:nvPr>
        </p:nvGraphicFramePr>
        <p:xfrm>
          <a:off x="361950" y="1333500"/>
          <a:ext cx="1125855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" name="Document" r:id="rId4" imgW="11537474" imgH="4879651" progId="Word.Document.12">
                  <p:embed/>
                </p:oleObj>
              </mc:Choice>
              <mc:Fallback>
                <p:oleObj name="Document" r:id="rId4" imgW="11537474" imgH="48796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637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680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408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287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6844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92958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612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355418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2923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6226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7251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主成分分析的应用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09630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4398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70883"/>
              </p:ext>
            </p:extLst>
          </p:nvPr>
        </p:nvGraphicFramePr>
        <p:xfrm>
          <a:off x="361950" y="133350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4403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838260"/>
              </p:ext>
            </p:extLst>
          </p:nvPr>
        </p:nvGraphicFramePr>
        <p:xfrm>
          <a:off x="361950" y="1333500"/>
          <a:ext cx="112585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Document" r:id="rId4" imgW="11537474" imgH="4158737" progId="Word.Document.12">
                  <p:embed/>
                </p:oleObj>
              </mc:Choice>
              <mc:Fallback>
                <p:oleObj name="Document" r:id="rId4" imgW="11537474" imgH="41587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8288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82197"/>
              </p:ext>
            </p:extLst>
          </p:nvPr>
        </p:nvGraphicFramePr>
        <p:xfrm>
          <a:off x="361950" y="1333500"/>
          <a:ext cx="1125855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Document" r:id="rId4" imgW="11537474" imgH="5043169" progId="Word.Document.12">
                  <p:embed/>
                </p:oleObj>
              </mc:Choice>
              <mc:Fallback>
                <p:oleObj name="Document" r:id="rId4" imgW="11537474" imgH="50431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0916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76856"/>
              </p:ext>
            </p:extLst>
          </p:nvPr>
        </p:nvGraphicFramePr>
        <p:xfrm>
          <a:off x="2306538" y="966425"/>
          <a:ext cx="8037139" cy="5915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Document" r:id="rId4" imgW="11537474" imgH="7630340" progId="Word.Document.12">
                  <p:embed/>
                </p:oleObj>
              </mc:Choice>
              <mc:Fallback>
                <p:oleObj name="Document" r:id="rId4" imgW="11537474" imgH="7630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6538" y="966425"/>
                        <a:ext cx="8037139" cy="5915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2283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588632"/>
              </p:ext>
            </p:extLst>
          </p:nvPr>
        </p:nvGraphicFramePr>
        <p:xfrm>
          <a:off x="465138" y="962358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Document" r:id="rId4" imgW="11537474" imgH="5149186" progId="Word.Document.12">
                  <p:embed/>
                </p:oleObj>
              </mc:Choice>
              <mc:Fallback>
                <p:oleObj name="Document" r:id="rId4" imgW="11537474" imgH="51491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4185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6677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6698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95353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935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3412"/>
              </p:ext>
            </p:extLst>
          </p:nvPr>
        </p:nvGraphicFramePr>
        <p:xfrm>
          <a:off x="367506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539940A-E66F-401E-B2B1-B7B9BC09E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782574"/>
              </p:ext>
            </p:extLst>
          </p:nvPr>
        </p:nvGraphicFramePr>
        <p:xfrm>
          <a:off x="367506" y="4509914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506" y="4509914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0185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74513"/>
              </p:ext>
            </p:extLst>
          </p:nvPr>
        </p:nvGraphicFramePr>
        <p:xfrm>
          <a:off x="457200" y="933450"/>
          <a:ext cx="112395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6" name="Document" r:id="rId4" imgW="11514849" imgH="6176292" progId="Word.Document.12">
                  <p:embed/>
                </p:oleObj>
              </mc:Choice>
              <mc:Fallback>
                <p:oleObj name="Document" r:id="rId4" imgW="11514849" imgH="61762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933450"/>
                        <a:ext cx="112395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2157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距离判别法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39900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80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主成分分析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358799"/>
              </p:ext>
            </p:extLst>
          </p:nvPr>
        </p:nvGraphicFramePr>
        <p:xfrm>
          <a:off x="484188" y="1144588"/>
          <a:ext cx="112204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0" name="Document" r:id="rId4" imgW="11491865" imgH="5867944" progId="Word.Document.12">
                  <p:embed/>
                </p:oleObj>
              </mc:Choice>
              <mc:Fallback>
                <p:oleObj name="Document" r:id="rId4" imgW="11491865" imgH="58679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188" y="1144588"/>
                        <a:ext cx="112204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8972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</a:p>
        </p:txBody>
      </p:sp>
    </p:spTree>
    <p:extLst>
      <p:ext uri="{BB962C8B-B14F-4D97-AF65-F5344CB8AC3E}">
        <p14:creationId xmlns:p14="http://schemas.microsoft.com/office/powerpoint/2010/main" val="6984105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834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39563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11.3.1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因子分析的数学理论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236156"/>
              </p:ext>
            </p:extLst>
          </p:nvPr>
        </p:nvGraphicFramePr>
        <p:xfrm>
          <a:off x="323850" y="1752600"/>
          <a:ext cx="11239500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Document" r:id="rId4" imgW="11514849" imgH="5056107" progId="Word.Document.12">
                  <p:embed/>
                </p:oleObj>
              </mc:Choice>
              <mc:Fallback>
                <p:oleObj name="Document" r:id="rId4" imgW="11514849" imgH="5056107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93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065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17756"/>
              </p:ext>
            </p:extLst>
          </p:nvPr>
        </p:nvGraphicFramePr>
        <p:xfrm>
          <a:off x="465138" y="1106375"/>
          <a:ext cx="112585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Document" r:id="rId4" imgW="11537474" imgH="4783338" progId="Word.Document.12">
                  <p:embed/>
                </p:oleObj>
              </mc:Choice>
              <mc:Fallback>
                <p:oleObj name="Document" r:id="rId4" imgW="11537474" imgH="47833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06375"/>
                        <a:ext cx="112585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8708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291188"/>
              </p:ext>
            </p:extLst>
          </p:nvPr>
        </p:nvGraphicFramePr>
        <p:xfrm>
          <a:off x="361950" y="1333500"/>
          <a:ext cx="112585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Document" r:id="rId4" imgW="11537474" imgH="4190003" progId="Word.Document.12">
                  <p:embed/>
                </p:oleObj>
              </mc:Choice>
              <mc:Fallback>
                <p:oleObj name="Document" r:id="rId4" imgW="11537474" imgH="4190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5964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9220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4048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43539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5465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626300"/>
              </p:ext>
            </p:extLst>
          </p:nvPr>
        </p:nvGraphicFramePr>
        <p:xfrm>
          <a:off x="361950" y="1333500"/>
          <a:ext cx="112585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Document" r:id="rId4" imgW="11537474" imgH="4986387" progId="Word.Document.12">
                  <p:embed/>
                </p:oleObj>
              </mc:Choice>
              <mc:Fallback>
                <p:oleObj name="Document" r:id="rId4" imgW="11537474" imgH="49863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9768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5107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6048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1077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0928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2" name="Document" r:id="rId4" imgW="11537474" imgH="4435099" progId="Word.Document.12">
                  <p:embed/>
                </p:oleObj>
              </mc:Choice>
              <mc:Fallback>
                <p:oleObj name="Document" r:id="rId4" imgW="11537474" imgH="44350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0898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44110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70403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293277"/>
              </p:ext>
            </p:extLst>
          </p:nvPr>
        </p:nvGraphicFramePr>
        <p:xfrm>
          <a:off x="352424" y="1327150"/>
          <a:ext cx="11537474" cy="55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0" name="Document" r:id="rId4" imgW="11537474" imgH="5546300" progId="Word.Document.12">
                  <p:embed/>
                </p:oleObj>
              </mc:Choice>
              <mc:Fallback>
                <p:oleObj name="Document" r:id="rId4" imgW="11537474" imgH="554630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4" y="1327150"/>
                        <a:ext cx="11537474" cy="554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9609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30764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5637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69674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8228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340530"/>
              </p:ext>
            </p:extLst>
          </p:nvPr>
        </p:nvGraphicFramePr>
        <p:xfrm>
          <a:off x="361950" y="1333500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9265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5627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24192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37714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61705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010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33060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074102"/>
              </p:ext>
            </p:extLst>
          </p:nvPr>
        </p:nvGraphicFramePr>
        <p:xfrm>
          <a:off x="465138" y="1028767"/>
          <a:ext cx="1125855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8" name="Document" r:id="rId4" imgW="11537474" imgH="5547019" progId="Word.Document.12">
                  <p:embed/>
                </p:oleObj>
              </mc:Choice>
              <mc:Fallback>
                <p:oleObj name="Document" r:id="rId4" imgW="11537474" imgH="55470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28767"/>
                        <a:ext cx="1125855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00986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判别分析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47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6907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181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83188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377427"/>
              </p:ext>
            </p:extLst>
          </p:nvPr>
        </p:nvGraphicFramePr>
        <p:xfrm>
          <a:off x="361950" y="1333500"/>
          <a:ext cx="112585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6" name="Document" r:id="rId4" imgW="11537474" imgH="4791603" progId="Word.Document.12">
                  <p:embed/>
                </p:oleObj>
              </mc:Choice>
              <mc:Fallback>
                <p:oleObj name="Document" r:id="rId4" imgW="11537474" imgH="47916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6089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11.3.2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学生成绩的因子分析模型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4062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924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26530"/>
              </p:ext>
            </p:extLst>
          </p:nvPr>
        </p:nvGraphicFramePr>
        <p:xfrm>
          <a:off x="465138" y="1137392"/>
          <a:ext cx="112585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0" name="Document" r:id="rId4" imgW="11537474" imgH="5166795" progId="Word.Document.12">
                  <p:embed/>
                </p:oleObj>
              </mc:Choice>
              <mc:Fallback>
                <p:oleObj name="Document" r:id="rId4" imgW="11537474" imgH="516679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37392"/>
                        <a:ext cx="112585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034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387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2377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559367"/>
              </p:ext>
            </p:extLst>
          </p:nvPr>
        </p:nvGraphicFramePr>
        <p:xfrm>
          <a:off x="361950" y="1333500"/>
          <a:ext cx="112585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name="Document" r:id="rId4" imgW="11537474" imgH="4296379" progId="Word.Document.12">
                  <p:embed/>
                </p:oleObj>
              </mc:Choice>
              <mc:Fallback>
                <p:oleObj name="Document" r:id="rId4" imgW="11537474" imgH="42963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86187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458485"/>
              </p:ext>
            </p:extLst>
          </p:nvPr>
        </p:nvGraphicFramePr>
        <p:xfrm>
          <a:off x="465138" y="946220"/>
          <a:ext cx="112585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Document" r:id="rId4" imgW="11514849" imgH="5779178" progId="Word.Document.12">
                  <p:embed/>
                </p:oleObj>
              </mc:Choice>
              <mc:Fallback>
                <p:oleObj name="Document" r:id="rId4" imgW="11514849" imgH="57791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46220"/>
                        <a:ext cx="11258550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334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99712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91149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9178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19993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因子分析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618806"/>
              </p:ext>
            </p:extLst>
          </p:nvPr>
        </p:nvGraphicFramePr>
        <p:xfrm>
          <a:off x="361950" y="1333500"/>
          <a:ext cx="1125855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4" name="Document" r:id="rId4" imgW="11537474" imgH="5106779" progId="Word.Document.12">
                  <p:embed/>
                </p:oleObj>
              </mc:Choice>
              <mc:Fallback>
                <p:oleObj name="Document" r:id="rId4" imgW="11537474" imgH="51067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0354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991</Words>
  <Application>Microsoft Office PowerPoint</Application>
  <PresentationFormat>自定义</PresentationFormat>
  <Paragraphs>568</Paragraphs>
  <Slides>176</Slides>
  <Notes>172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176</vt:i4>
      </vt:variant>
    </vt:vector>
  </HeadingPairs>
  <TitlesOfParts>
    <vt:vector size="187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41</cp:revision>
  <dcterms:created xsi:type="dcterms:W3CDTF">2015-04-23T03:04:04Z</dcterms:created>
  <dcterms:modified xsi:type="dcterms:W3CDTF">2020-03-03T06:02:42Z</dcterms:modified>
</cp:coreProperties>
</file>